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5"/>
  </p:notesMasterIdLst>
  <p:sldIdLst>
    <p:sldId id="306" r:id="rId5"/>
    <p:sldId id="539" r:id="rId6"/>
    <p:sldId id="307" r:id="rId7"/>
    <p:sldId id="547" r:id="rId8"/>
    <p:sldId id="540" r:id="rId9"/>
    <p:sldId id="257" r:id="rId10"/>
    <p:sldId id="550" r:id="rId11"/>
    <p:sldId id="566" r:id="rId12"/>
    <p:sldId id="563" r:id="rId13"/>
    <p:sldId id="256" r:id="rId14"/>
    <p:sldId id="557" r:id="rId15"/>
    <p:sldId id="558" r:id="rId16"/>
    <p:sldId id="559" r:id="rId17"/>
    <p:sldId id="560" r:id="rId18"/>
    <p:sldId id="561" r:id="rId19"/>
    <p:sldId id="562" r:id="rId20"/>
    <p:sldId id="564" r:id="rId21"/>
    <p:sldId id="543" r:id="rId22"/>
    <p:sldId id="565" r:id="rId23"/>
    <p:sldId id="54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725" autoAdjust="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outlineViewPr>
    <p:cViewPr>
      <p:scale>
        <a:sx n="33" d="100"/>
        <a:sy n="33" d="100"/>
      </p:scale>
      <p:origin x="0" y="-144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0BC4F2-6A87-450D-AD53-D2188421BC5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3B2649-7BD8-4005-A99E-30D13769A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81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3401A8-3220-413E-B964-4A8659985F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18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3B2649-7BD8-4005-A99E-30D13769A8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495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51A4182-6276-41ED-8EAF-0C6A4D8FF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EF4B644F-A23D-409C-9540-B41AC18DB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334003" cy="61756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8">
            <a:extLst>
              <a:ext uri="{FF2B5EF4-FFF2-40B4-BE49-F238E27FC236}">
                <a16:creationId xmlns:a16="http://schemas.microsoft.com/office/drawing/2014/main" id="{580AE1ED-3577-4808-86BF-CCD1223492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2000" y="839336"/>
            <a:ext cx="4123899" cy="3475513"/>
          </a:xfrm>
        </p:spPr>
        <p:txBody>
          <a:bodyPr anchor="ctr">
            <a:normAutofit/>
          </a:bodyPr>
          <a:lstStyle>
            <a:lvl1pPr>
              <a:defRPr sz="5200"/>
            </a:lvl1pPr>
          </a:lstStyle>
          <a:p>
            <a:pPr algn="l"/>
            <a:r>
              <a:rPr lang="en-US" sz="4800" dirty="0"/>
              <a:t>Click to add title</a:t>
            </a:r>
          </a:p>
        </p:txBody>
      </p:sp>
      <p:sp>
        <p:nvSpPr>
          <p:cNvPr id="9" name="Subtitle 19">
            <a:extLst>
              <a:ext uri="{FF2B5EF4-FFF2-40B4-BE49-F238E27FC236}">
                <a16:creationId xmlns:a16="http://schemas.microsoft.com/office/drawing/2014/main" id="{E8F46CAD-D4FF-4BBC-937E-CBBD034A180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2000" y="4570807"/>
            <a:ext cx="4123899" cy="1524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algn="l"/>
            <a:r>
              <a:rPr lang="en-US" dirty="0"/>
              <a:t>Click to add subtitle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2750E7C-D01B-4533-A0B8-2E7EF2B168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0952" y="754711"/>
            <a:ext cx="6099048" cy="534009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814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786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697480"/>
            <a:ext cx="2971800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401568"/>
            <a:ext cx="2971800" cy="244964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13F3BC3-6D4F-4A91-9397-DEB976DF5B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22292" y="2697480"/>
            <a:ext cx="2971800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336BAA8-288D-4A65-AF12-E44ED08AF83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2292" y="3401568"/>
            <a:ext cx="2971800" cy="244964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98867" y="2697480"/>
            <a:ext cx="2971800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98867" y="3401568"/>
            <a:ext cx="2971800" cy="244964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20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85388F8-94ED-41CA-A4EE-E0FA1CAC0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09905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62753702-3230-4BA6-A3F8-5783540B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2000" y="758951"/>
            <a:ext cx="10668000" cy="555041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2">
            <a:extLst>
              <a:ext uri="{FF2B5EF4-FFF2-40B4-BE49-F238E27FC236}">
                <a16:creationId xmlns:a16="http://schemas.microsoft.com/office/drawing/2014/main" id="{22B9C48D-0714-4941-A2BB-36340F697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874" y="1517903"/>
            <a:ext cx="5250030" cy="134511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A478133-AD69-45A3-8FE5-EBD28FD2FA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58952"/>
            <a:ext cx="1947672" cy="26700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2E72FA7-6D23-4F38-9A7B-A0EB41E5341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8952" y="3424237"/>
            <a:ext cx="1947672" cy="26791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27DAE17D-48FA-4EE7-9630-D6572734389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706624" y="758952"/>
            <a:ext cx="1947672" cy="26700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093DB7BE-4947-4B5D-B8E4-59505E49A06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706624" y="3424237"/>
            <a:ext cx="1947672" cy="26791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D0C77CEA-908E-4A02-B347-F376CEC25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874" y="2970222"/>
            <a:ext cx="5250030" cy="31288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315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53A25B7-A924-4C03-8022-000A9EA88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3A68D8-CB71-4A41-B029-626BD6912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-9524"/>
            <a:ext cx="12192000" cy="6105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rgbClr val="FCEA37"/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9ECFC55D-2CEE-47A4-9ACA-D6C78D236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" y="-9523"/>
            <a:ext cx="11430001" cy="6105523"/>
          </a:xfrm>
          <a:custGeom>
            <a:avLst/>
            <a:gdLst>
              <a:gd name="connsiteX0" fmla="*/ 0 w 11430001"/>
              <a:gd name="connsiteY0" fmla="*/ 0 h 6105523"/>
              <a:gd name="connsiteX1" fmla="*/ 7874003 w 11430001"/>
              <a:gd name="connsiteY1" fmla="*/ 0 h 6105523"/>
              <a:gd name="connsiteX2" fmla="*/ 7874003 w 11430001"/>
              <a:gd name="connsiteY2" fmla="*/ 771522 h 6105523"/>
              <a:gd name="connsiteX3" fmla="*/ 11430001 w 11430001"/>
              <a:gd name="connsiteY3" fmla="*/ 771522 h 6105523"/>
              <a:gd name="connsiteX4" fmla="*/ 11430001 w 11430001"/>
              <a:gd name="connsiteY4" fmla="*/ 6105523 h 6105523"/>
              <a:gd name="connsiteX5" fmla="*/ 7874003 w 11430001"/>
              <a:gd name="connsiteY5" fmla="*/ 6105523 h 6105523"/>
              <a:gd name="connsiteX6" fmla="*/ 5334002 w 11430001"/>
              <a:gd name="connsiteY6" fmla="*/ 6105523 h 6105523"/>
              <a:gd name="connsiteX7" fmla="*/ 0 w 11430001"/>
              <a:gd name="connsiteY7" fmla="*/ 6105523 h 6105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30001" h="6105523">
                <a:moveTo>
                  <a:pt x="0" y="0"/>
                </a:moveTo>
                <a:lnTo>
                  <a:pt x="7874003" y="0"/>
                </a:lnTo>
                <a:lnTo>
                  <a:pt x="7874003" y="771522"/>
                </a:lnTo>
                <a:lnTo>
                  <a:pt x="11430001" y="771522"/>
                </a:lnTo>
                <a:lnTo>
                  <a:pt x="11430001" y="6105523"/>
                </a:lnTo>
                <a:lnTo>
                  <a:pt x="7874003" y="6105523"/>
                </a:lnTo>
                <a:lnTo>
                  <a:pt x="5334002" y="6105523"/>
                </a:lnTo>
                <a:lnTo>
                  <a:pt x="0" y="6105523"/>
                </a:lnTo>
                <a:close/>
              </a:path>
            </a:pathLst>
          </a:custGeom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5">
            <a:extLst>
              <a:ext uri="{FF2B5EF4-FFF2-40B4-BE49-F238E27FC236}">
                <a16:creationId xmlns:a16="http://schemas.microsoft.com/office/drawing/2014/main" id="{00406F9C-B330-46B3-A03C-15F85CD76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822282"/>
            <a:ext cx="5012266" cy="2273710"/>
          </a:xfrm>
        </p:spPr>
        <p:txBody>
          <a:bodyPr anchor="t"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34FC9061-555D-4FE2-ABE9-07A195BC02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61988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7C8788B5-2964-4199-A168-84BDEBE3E9A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4632" y="761980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D4B5D4A5-C34C-4703-AFB6-DA982B6FF8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59598" y="761980"/>
            <a:ext cx="3566160" cy="26609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1">
            <a:extLst>
              <a:ext uri="{FF2B5EF4-FFF2-40B4-BE49-F238E27FC236}">
                <a16:creationId xmlns:a16="http://schemas.microsoft.com/office/drawing/2014/main" id="{8CA9663F-19C9-4799-8B97-333815BF6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3822282"/>
            <a:ext cx="4607484" cy="2273710"/>
          </a:xfrm>
        </p:spPr>
        <p:txBody>
          <a:bodyPr anchor="t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3794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noProof="0" smtClean="0"/>
              <a:t>6/10/2024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036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506">
          <p15:clr>
            <a:srgbClr val="FBAE40"/>
          </p15:clr>
        </p15:guide>
        <p15:guide id="3" orient="horz" pos="504">
          <p15:clr>
            <a:srgbClr val="FBAE40"/>
          </p15:clr>
        </p15:guide>
        <p15:guide id="4" pos="7174">
          <p15:clr>
            <a:srgbClr val="FBAE40"/>
          </p15:clr>
        </p15:guide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740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AC5ABB9-3EAC-446C-B128-CFDB09B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DED2D7-7BC9-473D-8241-8289B5821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19C2616F-4436-4A60-BB08-54EC762C5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62001"/>
            <a:ext cx="12192000" cy="6095999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2">
            <a:extLst>
              <a:ext uri="{FF2B5EF4-FFF2-40B4-BE49-F238E27FC236}">
                <a16:creationId xmlns:a16="http://schemas.microsoft.com/office/drawing/2014/main" id="{D6F9523F-1BD5-4832-8B13-FA0BE3E6F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940" y="1517652"/>
            <a:ext cx="5998059" cy="13446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A83160D-9929-4C5C-B741-192DF7639B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293" y="1517652"/>
            <a:ext cx="1947672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D97EB8C6-CD91-4F0C-A719-5079DB8D32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715768" y="1517904"/>
            <a:ext cx="1947672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7347AC5-7F3A-4E62-AE18-744B6A756E4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096" y="3800858"/>
            <a:ext cx="3895344" cy="229514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CC904223-D55A-40A9-AA1D-5687C89BE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940" y="2970215"/>
            <a:ext cx="5998059" cy="312578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973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4A1CC7-4419-4A64-9DC9-AE157407A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2F8EC6-DD66-475C-B129-22B374F49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86FA963F-8B94-469B-B1A5-890D9134F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1430001" cy="6168789"/>
          </a:xfrm>
          <a:custGeom>
            <a:avLst/>
            <a:gdLst>
              <a:gd name="connsiteX0" fmla="*/ 0 w 11430001"/>
              <a:gd name="connsiteY0" fmla="*/ 0 h 6168789"/>
              <a:gd name="connsiteX1" fmla="*/ 5334002 w 11430001"/>
              <a:gd name="connsiteY1" fmla="*/ 0 h 6168789"/>
              <a:gd name="connsiteX2" fmla="*/ 5334002 w 11430001"/>
              <a:gd name="connsiteY2" fmla="*/ 771523 h 6168789"/>
              <a:gd name="connsiteX3" fmla="*/ 11430001 w 11430001"/>
              <a:gd name="connsiteY3" fmla="*/ 771523 h 6168789"/>
              <a:gd name="connsiteX4" fmla="*/ 11430001 w 11430001"/>
              <a:gd name="connsiteY4" fmla="*/ 6168789 h 6168789"/>
              <a:gd name="connsiteX5" fmla="*/ 0 w 11430001"/>
              <a:gd name="connsiteY5" fmla="*/ 6168789 h 6168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30001" h="6168789">
                <a:moveTo>
                  <a:pt x="0" y="0"/>
                </a:moveTo>
                <a:lnTo>
                  <a:pt x="5334002" y="0"/>
                </a:lnTo>
                <a:lnTo>
                  <a:pt x="5334002" y="771523"/>
                </a:lnTo>
                <a:lnTo>
                  <a:pt x="11430001" y="771523"/>
                </a:lnTo>
                <a:lnTo>
                  <a:pt x="11430001" y="6168789"/>
                </a:lnTo>
                <a:lnTo>
                  <a:pt x="0" y="6168789"/>
                </a:lnTo>
                <a:close/>
              </a:path>
            </a:pathLst>
          </a:cu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itle 5">
            <a:extLst>
              <a:ext uri="{FF2B5EF4-FFF2-40B4-BE49-F238E27FC236}">
                <a16:creationId xmlns:a16="http://schemas.microsoft.com/office/drawing/2014/main" id="{4CD44A43-6E39-4FE6-87BB-C65CE8FC6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517650"/>
            <a:ext cx="4565650" cy="1344613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229EB0D-B986-4E26-BDF3-305AE3233EB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883487"/>
            <a:ext cx="4562856" cy="24414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37E21EC2-9A85-4522-B6AD-3FF227CACDD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8952" y="3593592"/>
            <a:ext cx="4562856" cy="2441448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9F9D0834-E38A-4C71-95D5-A8A2B973A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2970213"/>
            <a:ext cx="4565651" cy="312578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35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D03AAFC-F6FA-4A24-BE1D-34AE6AD64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190B39-D040-425A-9AD6-58A7533FEA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6760" y="756284"/>
            <a:ext cx="10698480" cy="534924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itle 16">
            <a:extLst>
              <a:ext uri="{FF2B5EF4-FFF2-40B4-BE49-F238E27FC236}">
                <a16:creationId xmlns:a16="http://schemas.microsoft.com/office/drawing/2014/main" id="{8950CCE3-163E-46A1-B489-395F3F75F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33488" y="1517904"/>
            <a:ext cx="3749040" cy="2796945"/>
          </a:xfrm>
        </p:spPr>
        <p:txBody>
          <a:bodyPr anchor="ctr">
            <a:normAutofit/>
          </a:bodyPr>
          <a:lstStyle>
            <a:lvl1pPr>
              <a:defRPr sz="6000"/>
            </a:lvl1pPr>
          </a:lstStyle>
          <a:p>
            <a:pPr algn="l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17">
            <a:extLst>
              <a:ext uri="{FF2B5EF4-FFF2-40B4-BE49-F238E27FC236}">
                <a16:creationId xmlns:a16="http://schemas.microsoft.com/office/drawing/2014/main" id="{81E38157-454C-44D5-8D2B-A220A53D7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3488" y="4479368"/>
            <a:ext cx="3666744" cy="161663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algn="l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548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1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8EDA639-2F5C-4255-BE42-C41A5ABBC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67524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E96D6DC8-1218-45DD-BCD3-DF21DFA5B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2000" y="766762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A58F504-65F1-4BFD-A987-54F78AD52D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" y="749808"/>
            <a:ext cx="10744200" cy="53949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6">
            <a:extLst>
              <a:ext uri="{FF2B5EF4-FFF2-40B4-BE49-F238E27FC236}">
                <a16:creationId xmlns:a16="http://schemas.microsoft.com/office/drawing/2014/main" id="{0B9261BF-90C7-41A0-8711-97168C747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1112" y="1517904"/>
            <a:ext cx="4480560" cy="2796945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pPr algn="l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Subtitle 17">
            <a:extLst>
              <a:ext uri="{FF2B5EF4-FFF2-40B4-BE49-F238E27FC236}">
                <a16:creationId xmlns:a16="http://schemas.microsoft.com/office/drawing/2014/main" id="{305C0D07-994F-4143-B88E-32EED69E7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11112" y="4425696"/>
            <a:ext cx="4059936" cy="11899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algn="l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3/1/20XX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526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26E6BD11-82A7-4729-AD05-B0676F9B1F5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504950" y="2861595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E08135B-D6D5-401C-B151-CDCB20550F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8760" y="4855464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A587696-63FF-4232-8879-488DFE1C31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4950" y="5468112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96507A97-E180-468F-B641-141DBA73864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953511" y="2861595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49BB8F01-AE51-4455-BE0F-8972415A0C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42757" y="4854889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59D2442-D209-4F87-9F2C-19D73A2412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942757" y="5462491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1" name="Picture Placeholder 28">
            <a:extLst>
              <a:ext uri="{FF2B5EF4-FFF2-40B4-BE49-F238E27FC236}">
                <a16:creationId xmlns:a16="http://schemas.microsoft.com/office/drawing/2014/main" id="{A850442C-9915-406C-83D9-8EBE8AD3C24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391656" y="2861595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Text Placeholder 18">
            <a:extLst>
              <a:ext uri="{FF2B5EF4-FFF2-40B4-BE49-F238E27FC236}">
                <a16:creationId xmlns:a16="http://schemas.microsoft.com/office/drawing/2014/main" id="{A596F3D1-5D97-4111-B3D6-FE37290A6B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91656" y="4855464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2D25C272-C21E-4078-818F-B12E10F182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91656" y="5468112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Picture Placeholder 28">
            <a:extLst>
              <a:ext uri="{FF2B5EF4-FFF2-40B4-BE49-F238E27FC236}">
                <a16:creationId xmlns:a16="http://schemas.microsoft.com/office/drawing/2014/main" id="{05393806-4E48-45A2-8BD7-0BA36566F3C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33104" y="2862072"/>
            <a:ext cx="1828800" cy="19933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DD19656C-C87E-4938-A66D-D6836DBC653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825653" y="4855651"/>
            <a:ext cx="1828800" cy="594360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000" b="1">
                <a:latin typeface="+mj-lt"/>
              </a:defRPr>
            </a:lvl1pPr>
            <a:lvl2pPr marL="365760" indent="0">
              <a:buFont typeface="Arial" panose="020B0604020202020204" pitchFamily="34" charset="0"/>
              <a:buNone/>
              <a:defRPr/>
            </a:lvl2pPr>
            <a:lvl3pPr marL="365760" indent="0">
              <a:buNone/>
              <a:defRPr/>
            </a:lvl3pPr>
            <a:lvl4pPr marL="640080" indent="0">
              <a:buFont typeface="Arial" panose="020B0604020202020204" pitchFamily="34" charset="0"/>
              <a:buNone/>
              <a:defRPr/>
            </a:lvl4pPr>
            <a:lvl5pPr marL="612648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DF55E1E1-7FB8-465C-B720-E39D43FFECC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825653" y="5468299"/>
            <a:ext cx="1828800" cy="59436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65760" indent="0">
              <a:buFont typeface="Arial" panose="020B0604020202020204" pitchFamily="34" charset="0"/>
              <a:buNone/>
              <a:defRPr sz="1600"/>
            </a:lvl2pPr>
            <a:lvl3pPr marL="365760" indent="0">
              <a:buNone/>
              <a:defRPr sz="1600"/>
            </a:lvl3pPr>
            <a:lvl4pPr marL="640080" indent="0">
              <a:buFont typeface="Arial" panose="020B0604020202020204" pitchFamily="34" charset="0"/>
              <a:buNone/>
              <a:defRPr sz="1600"/>
            </a:lvl4pPr>
            <a:lvl5pPr marL="612648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0FFFD15-4D1A-45CA-9374-373A700D366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181225"/>
            <a:ext cx="10515600" cy="3876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7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78714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69671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397337"/>
            <a:ext cx="4334256" cy="244964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69671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397337"/>
            <a:ext cx="4334256" cy="244964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833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z="1000"/>
              <a:t>Sample footer text</a:t>
            </a:r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41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5" r:id="rId3"/>
    <p:sldLayoutId id="2147483663" r:id="rId4"/>
    <p:sldLayoutId id="2147483650" r:id="rId5"/>
    <p:sldLayoutId id="2147483664" r:id="rId6"/>
    <p:sldLayoutId id="2147483669" r:id="rId7"/>
    <p:sldLayoutId id="2147483654" r:id="rId8"/>
    <p:sldLayoutId id="2147483653" r:id="rId9"/>
    <p:sldLayoutId id="2147483670" r:id="rId10"/>
    <p:sldLayoutId id="2147483662" r:id="rId11"/>
    <p:sldLayoutId id="2147483666" r:id="rId12"/>
    <p:sldLayoutId id="2147483671" r:id="rId13"/>
  </p:sldLayoutIdLst>
  <p:hf hd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734383" y="444155"/>
            <a:ext cx="1071972" cy="1355854"/>
          </a:xfrm>
          <a:custGeom>
            <a:avLst/>
            <a:gdLst/>
            <a:ahLst/>
            <a:cxnLst/>
            <a:rect l="l" t="t" r="r" b="b"/>
            <a:pathLst>
              <a:path w="1607958" h="2033781">
                <a:moveTo>
                  <a:pt x="0" y="0"/>
                </a:moveTo>
                <a:lnTo>
                  <a:pt x="1607958" y="0"/>
                </a:lnTo>
                <a:lnTo>
                  <a:pt x="1607958" y="2033781"/>
                </a:lnTo>
                <a:lnTo>
                  <a:pt x="0" y="2033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14283" y="402421"/>
            <a:ext cx="1429368" cy="1331214"/>
          </a:xfrm>
          <a:custGeom>
            <a:avLst/>
            <a:gdLst/>
            <a:ahLst/>
            <a:cxnLst/>
            <a:rect l="l" t="t" r="r" b="b"/>
            <a:pathLst>
              <a:path w="2144052" h="1996821">
                <a:moveTo>
                  <a:pt x="0" y="0"/>
                </a:moveTo>
                <a:lnTo>
                  <a:pt x="2144052" y="0"/>
                </a:lnTo>
                <a:lnTo>
                  <a:pt x="2144052" y="1996820"/>
                </a:lnTo>
                <a:lnTo>
                  <a:pt x="0" y="19968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16160" y="0"/>
            <a:ext cx="9359680" cy="6858000"/>
          </a:xfrm>
          <a:custGeom>
            <a:avLst/>
            <a:gdLst/>
            <a:ahLst/>
            <a:cxnLst/>
            <a:rect l="l" t="t" r="r" b="b"/>
            <a:pathLst>
              <a:path w="14039520" h="1028700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</a:blip>
            <a:stretch>
              <a:fillRect t="-6695" b="-6695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807780" y="2476917"/>
            <a:ext cx="9133490" cy="1679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046"/>
              </a:lnSpc>
            </a:pPr>
            <a:r>
              <a:rPr lang="en-US" sz="10033" dirty="0">
                <a:solidFill>
                  <a:srgbClr val="000000"/>
                </a:solidFill>
                <a:latin typeface="Abril Fatface"/>
              </a:rPr>
              <a:t>Ming’s Dinner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85800" y="5735321"/>
            <a:ext cx="4418057" cy="16735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 dirty="0">
                <a:solidFill>
                  <a:srgbClr val="000000"/>
                </a:solidFill>
                <a:latin typeface="Roboto Bold"/>
              </a:rPr>
              <a:t>STUDENT NAME: </a:t>
            </a:r>
            <a:r>
              <a:rPr lang="en-US" sz="1599" dirty="0" err="1">
                <a:solidFill>
                  <a:srgbClr val="000000"/>
                </a:solidFill>
                <a:latin typeface="Roboto Bold"/>
              </a:rPr>
              <a:t>G.Arya</a:t>
            </a:r>
            <a:r>
              <a:rPr lang="en-US" sz="1599" dirty="0">
                <a:solidFill>
                  <a:srgbClr val="000000"/>
                </a:solidFill>
                <a:latin typeface="Roboto Bold"/>
              </a:rPr>
              <a:t> &amp; </a:t>
            </a:r>
            <a:r>
              <a:rPr lang="en-US" sz="1599" dirty="0" err="1">
                <a:solidFill>
                  <a:srgbClr val="000000"/>
                </a:solidFill>
                <a:latin typeface="Roboto Bold"/>
              </a:rPr>
              <a:t>T.Bharath</a:t>
            </a:r>
            <a:r>
              <a:rPr lang="en-US" sz="1599" dirty="0">
                <a:solidFill>
                  <a:srgbClr val="000000"/>
                </a:solidFill>
                <a:latin typeface="Roboto Bold"/>
              </a:rPr>
              <a:t> </a:t>
            </a:r>
            <a:r>
              <a:rPr lang="en-US" sz="1599" dirty="0" err="1">
                <a:solidFill>
                  <a:srgbClr val="000000"/>
                </a:solidFill>
                <a:latin typeface="Roboto Bold"/>
              </a:rPr>
              <a:t>kumar</a:t>
            </a:r>
            <a:endParaRPr lang="en-US" sz="1599" dirty="0">
              <a:solidFill>
                <a:srgbClr val="000000"/>
              </a:solidFill>
              <a:latin typeface="Roboto Bold"/>
            </a:endParaRPr>
          </a:p>
          <a:p>
            <a:pPr>
              <a:lnSpc>
                <a:spcPts val="2239"/>
              </a:lnSpc>
            </a:pPr>
            <a:r>
              <a:rPr lang="en-US" sz="1599" dirty="0">
                <a:solidFill>
                  <a:srgbClr val="000000"/>
                </a:solidFill>
                <a:latin typeface="Roboto Bold"/>
              </a:rPr>
              <a:t>STUDENT ROLL NUMBER: 22KQ1A1236 &amp; 22KQ1A1264</a:t>
            </a:r>
          </a:p>
          <a:p>
            <a:pPr>
              <a:lnSpc>
                <a:spcPts val="2239"/>
              </a:lnSpc>
            </a:pPr>
            <a:r>
              <a:rPr lang="en-US" sz="1599" dirty="0">
                <a:solidFill>
                  <a:srgbClr val="000000"/>
                </a:solidFill>
                <a:latin typeface="Roboto Bold"/>
              </a:rPr>
              <a:t>SECTION: IT</a:t>
            </a:r>
          </a:p>
          <a:p>
            <a:pPr>
              <a:lnSpc>
                <a:spcPts val="2239"/>
              </a:lnSpc>
            </a:pPr>
            <a:endParaRPr lang="en-US" sz="1599" dirty="0">
              <a:solidFill>
                <a:srgbClr val="000000"/>
              </a:solidFill>
              <a:latin typeface="Roboto Bold"/>
            </a:endParaRPr>
          </a:p>
          <a:p>
            <a:pPr>
              <a:lnSpc>
                <a:spcPts val="2239"/>
              </a:lnSpc>
            </a:pPr>
            <a:endParaRPr lang="en-US" sz="1599" dirty="0">
              <a:solidFill>
                <a:srgbClr val="000000"/>
              </a:solidFill>
              <a:latin typeface="Roboto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003740" y="5875020"/>
            <a:ext cx="3802615" cy="827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Roboto Bold"/>
              </a:rPr>
              <a:t>MENTOR</a:t>
            </a:r>
            <a:r>
              <a:rPr lang="en-US" sz="1599">
                <a:solidFill>
                  <a:srgbClr val="000000"/>
                </a:solidFill>
                <a:latin typeface="Roboto"/>
              </a:rPr>
              <a:t>: MR. RAMAKUMAR KASIREDDY</a:t>
            </a:r>
          </a:p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Roboto Bold"/>
              </a:rPr>
              <a:t>ASSOCIATE MENTOR: </a:t>
            </a:r>
            <a:r>
              <a:rPr lang="en-US" sz="1599">
                <a:solidFill>
                  <a:srgbClr val="000000"/>
                </a:solidFill>
                <a:latin typeface="Roboto"/>
              </a:rPr>
              <a:t>HITESH KUMAR 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30933" y="716465"/>
            <a:ext cx="5299940" cy="13428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414"/>
              </a:lnSpc>
            </a:pPr>
            <a:r>
              <a:rPr lang="en-US" sz="3867" dirty="0">
                <a:solidFill>
                  <a:srgbClr val="000000"/>
                </a:solidFill>
                <a:latin typeface="Intro Rust"/>
              </a:rPr>
              <a:t>FSD With MERN STACK</a:t>
            </a:r>
          </a:p>
          <a:p>
            <a:pPr algn="ctr">
              <a:lnSpc>
                <a:spcPts val="5414"/>
              </a:lnSpc>
            </a:pPr>
            <a:r>
              <a:rPr lang="en-US" sz="3867" dirty="0">
                <a:solidFill>
                  <a:srgbClr val="000000"/>
                </a:solidFill>
                <a:latin typeface="Intro Rust"/>
              </a:rPr>
              <a:t>Internship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F764D8E-8D44-4B0E-A17E-DF05833AC7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81582" y="82193"/>
            <a:ext cx="3904180" cy="674091"/>
          </a:xfrm>
        </p:spPr>
        <p:txBody>
          <a:bodyPr anchor="b" anchorCtr="0">
            <a:normAutofit fontScale="90000"/>
          </a:bodyPr>
          <a:lstStyle/>
          <a:p>
            <a:pPr algn="ctr"/>
            <a:r>
              <a:rPr lang="en-US" dirty="0"/>
              <a:t>Outputs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495A5E3-1708-22C2-D356-D9EC162619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056" name="Picture 8" descr="100+ Restaurant Images [HQ] | Download Free Images &amp; Stock Photos on  Unsplash">
            <a:extLst>
              <a:ext uri="{FF2B5EF4-FFF2-40B4-BE49-F238E27FC236}">
                <a16:creationId xmlns:a16="http://schemas.microsoft.com/office/drawing/2014/main" id="{79CFDCAC-571F-9FF1-BCE1-5332C0F00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59" y="752476"/>
            <a:ext cx="10698479" cy="534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4287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A2C9F-5196-F18C-5895-BD7C5206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Output for Home page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BEDE77B-FF15-5AA0-60DC-433FC1AF4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2729" y="2971800"/>
            <a:ext cx="6473842" cy="3127375"/>
          </a:xfrm>
        </p:spPr>
      </p:pic>
    </p:spTree>
    <p:extLst>
      <p:ext uri="{BB962C8B-B14F-4D97-AF65-F5344CB8AC3E}">
        <p14:creationId xmlns:p14="http://schemas.microsoft.com/office/powerpoint/2010/main" val="4119893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DE3E3-7E97-D1B4-DB77-F4C23563D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Output for login page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AA52CDC-4829-CA4C-EA29-BDBCA579E0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3399" y="2971800"/>
            <a:ext cx="6372502" cy="3127375"/>
          </a:xfrm>
        </p:spPr>
      </p:pic>
    </p:spTree>
    <p:extLst>
      <p:ext uri="{BB962C8B-B14F-4D97-AF65-F5344CB8AC3E}">
        <p14:creationId xmlns:p14="http://schemas.microsoft.com/office/powerpoint/2010/main" val="2385553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0B9B4-FB95-F86A-388A-9E0AC81C8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Output for menu page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70BC5D6-92C5-6BF1-75C8-6E19B8E476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8401" y="2971800"/>
            <a:ext cx="6502498" cy="3127375"/>
          </a:xfrm>
        </p:spPr>
      </p:pic>
    </p:spTree>
    <p:extLst>
      <p:ext uri="{BB962C8B-B14F-4D97-AF65-F5344CB8AC3E}">
        <p14:creationId xmlns:p14="http://schemas.microsoft.com/office/powerpoint/2010/main" val="1031304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182A8-2700-F407-F46A-82894C803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Output for about page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A62043E-A75A-2C12-AA1C-E5E9787654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5967" y="2971800"/>
            <a:ext cx="6447366" cy="3127375"/>
          </a:xfrm>
        </p:spPr>
      </p:pic>
    </p:spTree>
    <p:extLst>
      <p:ext uri="{BB962C8B-B14F-4D97-AF65-F5344CB8AC3E}">
        <p14:creationId xmlns:p14="http://schemas.microsoft.com/office/powerpoint/2010/main" val="2511852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EB362-2FAD-5B3E-6B11-182CF25A8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Output for bestsellers page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D62CE48-4CAF-8FC4-9D50-227AA2B4DE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6300" y="2971800"/>
            <a:ext cx="6306699" cy="3127375"/>
          </a:xfrm>
        </p:spPr>
      </p:pic>
    </p:spTree>
    <p:extLst>
      <p:ext uri="{BB962C8B-B14F-4D97-AF65-F5344CB8AC3E}">
        <p14:creationId xmlns:p14="http://schemas.microsoft.com/office/powerpoint/2010/main" val="3471160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DA0A5-BC04-4010-9A82-2D96666D4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Output for Order page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AB85857-F295-A79D-CFAD-589650DCCE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2623" y="2971800"/>
            <a:ext cx="6394053" cy="3127375"/>
          </a:xfrm>
        </p:spPr>
      </p:pic>
    </p:spTree>
    <p:extLst>
      <p:ext uri="{BB962C8B-B14F-4D97-AF65-F5344CB8AC3E}">
        <p14:creationId xmlns:p14="http://schemas.microsoft.com/office/powerpoint/2010/main" val="1343845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43C95-84A1-5258-4F52-63B1848AF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GitHub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C90EE-B39D-E3F3-EEEC-98601D32C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599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Image of a glass of water with orange slices and blueberries&#10;">
            <a:extLst>
              <a:ext uri="{FF2B5EF4-FFF2-40B4-BE49-F238E27FC236}">
                <a16:creationId xmlns:a16="http://schemas.microsoft.com/office/drawing/2014/main" id="{1B04B052-E6DF-4BF0-8FE7-9B077DDAB09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8952" y="749808"/>
            <a:ext cx="10744200" cy="539496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425EA5-DA2A-4F5D-9C8A-A8DD11EE97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1112" y="1517904"/>
            <a:ext cx="4480560" cy="342427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Scope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CF293A-C923-4F3F-AE8F-23F74E3B0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11112" y="2116363"/>
            <a:ext cx="4059936" cy="3499245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dirty="0"/>
              <a:t>Menu Innovations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dirty="0"/>
              <a:t>Enhanced Dining Experience</a:t>
            </a:r>
            <a:endParaRPr lang="en-US"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dirty="0"/>
              <a:t>Expanded Catering Services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dirty="0"/>
              <a:t>International Presence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846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43C95-84A1-5258-4F52-63B1848AF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C90EE-B39D-E3F3-EEEC-98601D32C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In conclusion, Ming's Restaurant offering a dining experience that harmoniously blends traditional flavors with contemporary elegance. we have committed ourselves to delivering high-quality food, exceptional service, and a warm, inviting atmosphere to all our guests.</a:t>
            </a:r>
          </a:p>
          <a:p>
            <a:r>
              <a:rPr lang="en-US" dirty="0"/>
              <a:t>We invite you to join us at Ming's Restaurant, where every meal is more than just food—it's a journey through the rich and diverse flavors of Chinese cuisine. Thank you for being a part of our story, and we look forward to welcoming you again and again.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5884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C60B4E40-ED59-4DFA-97D2-04570E280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839337"/>
            <a:ext cx="4344256" cy="2589664"/>
          </a:xfrm>
        </p:spPr>
        <p:txBody>
          <a:bodyPr anchor="ctr">
            <a:normAutofit/>
          </a:bodyPr>
          <a:lstStyle/>
          <a:p>
            <a:r>
              <a:rPr lang="en-US" dirty="0"/>
              <a:t>Ming’s Dinner</a:t>
            </a:r>
          </a:p>
        </p:txBody>
      </p:sp>
      <p:sp>
        <p:nvSpPr>
          <p:cNvPr id="20" name="Subtitle 19">
            <a:extLst>
              <a:ext uri="{FF2B5EF4-FFF2-40B4-BE49-F238E27FC236}">
                <a16:creationId xmlns:a16="http://schemas.microsoft.com/office/drawing/2014/main" id="{35E6FB68-BA70-4F6F-9874-1F349422D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0807"/>
            <a:ext cx="4123899" cy="1524000"/>
          </a:xfrm>
        </p:spPr>
        <p:txBody>
          <a:bodyPr/>
          <a:lstStyle/>
          <a:p>
            <a:r>
              <a:rPr lang="en-US" dirty="0"/>
              <a:t>Presenter names:</a:t>
            </a:r>
          </a:p>
          <a:p>
            <a:r>
              <a:rPr lang="en-US" dirty="0"/>
              <a:t>G.Arya &amp; T.Bharath Kumar</a:t>
            </a:r>
          </a:p>
          <a:p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0998CB-1671-ECB3-0AE1-3F55B50662F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3076" name="Picture 4" descr="Chinese Food Images – Browse 1,293,005 Stock Photos, Vectors, and Video |  Adobe Stock">
            <a:extLst>
              <a:ext uri="{FF2B5EF4-FFF2-40B4-BE49-F238E27FC236}">
                <a16:creationId xmlns:a16="http://schemas.microsoft.com/office/drawing/2014/main" id="{C69B0B79-605A-9951-32D4-D0412FB89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951" y="763193"/>
            <a:ext cx="6099049" cy="5331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401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7">
            <a:extLst>
              <a:ext uri="{FF2B5EF4-FFF2-40B4-BE49-F238E27FC236}">
                <a16:creationId xmlns:a16="http://schemas.microsoft.com/office/drawing/2014/main" id="{68140D5C-6476-3A76-5156-B6CD8800A4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4188" y="762000"/>
            <a:ext cx="3567112" cy="266065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1034" name="Picture 10" descr="10+ Chinese Takeout Thank You Take Out Food Box Stock Photos, Pictures &amp;  Royalty-Free Images - iStock">
            <a:extLst>
              <a:ext uri="{FF2B5EF4-FFF2-40B4-BE49-F238E27FC236}">
                <a16:creationId xmlns:a16="http://schemas.microsoft.com/office/drawing/2014/main" id="{72E0D340-DAFA-9D32-5DB8-467365917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883" y="762000"/>
            <a:ext cx="10310117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894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851338" y="2146573"/>
            <a:ext cx="4364101" cy="10781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960"/>
              </a:lnSpc>
            </a:pPr>
            <a:r>
              <a:rPr lang="en-US" sz="6400" dirty="0">
                <a:solidFill>
                  <a:srgbClr val="000000"/>
                </a:solidFill>
                <a:latin typeface="Abril Fatface"/>
              </a:rPr>
              <a:t>Content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51338" y="3495190"/>
            <a:ext cx="3491132" cy="18135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ts val="2933"/>
              </a:lnSpc>
              <a:buFont typeface="Wingdings" panose="05000000000000000000" pitchFamily="2" charset="2"/>
              <a:buChar char="Ø"/>
            </a:pPr>
            <a:r>
              <a:rPr lang="en-US" sz="1467" dirty="0">
                <a:solidFill>
                  <a:srgbClr val="000000"/>
                </a:solidFill>
                <a:latin typeface="Roboto"/>
              </a:rPr>
              <a:t>Introduction</a:t>
            </a:r>
          </a:p>
          <a:p>
            <a:pPr marL="285750" indent="-285750">
              <a:lnSpc>
                <a:spcPts val="2933"/>
              </a:lnSpc>
              <a:buFont typeface="Wingdings" panose="05000000000000000000" pitchFamily="2" charset="2"/>
              <a:buChar char="Ø"/>
            </a:pPr>
            <a:r>
              <a:rPr lang="en-US" sz="1467" dirty="0">
                <a:solidFill>
                  <a:srgbClr val="000000"/>
                </a:solidFill>
                <a:latin typeface="Roboto"/>
              </a:rPr>
              <a:t>Abstract</a:t>
            </a:r>
          </a:p>
          <a:p>
            <a:pPr marL="285750" indent="-285750">
              <a:lnSpc>
                <a:spcPts val="2933"/>
              </a:lnSpc>
              <a:buFont typeface="Wingdings" panose="05000000000000000000" pitchFamily="2" charset="2"/>
              <a:buChar char="Ø"/>
            </a:pPr>
            <a:r>
              <a:rPr lang="en-US" sz="1467" dirty="0">
                <a:solidFill>
                  <a:srgbClr val="000000"/>
                </a:solidFill>
                <a:latin typeface="Roboto"/>
              </a:rPr>
              <a:t>Flow chart</a:t>
            </a:r>
          </a:p>
          <a:p>
            <a:pPr marL="285750" indent="-285750">
              <a:lnSpc>
                <a:spcPts val="2933"/>
              </a:lnSpc>
              <a:buFont typeface="Wingdings" panose="05000000000000000000" pitchFamily="2" charset="2"/>
              <a:buChar char="Ø"/>
            </a:pPr>
            <a:r>
              <a:rPr lang="en-US" sz="1467" dirty="0">
                <a:solidFill>
                  <a:srgbClr val="000000"/>
                </a:solidFill>
                <a:latin typeface="Roboto"/>
              </a:rPr>
              <a:t>Modules</a:t>
            </a:r>
          </a:p>
          <a:p>
            <a:pPr marL="285750" indent="-285750">
              <a:lnSpc>
                <a:spcPts val="2933"/>
              </a:lnSpc>
              <a:buFont typeface="Wingdings" panose="05000000000000000000" pitchFamily="2" charset="2"/>
              <a:buChar char="Ø"/>
            </a:pPr>
            <a:r>
              <a:rPr lang="en-US" sz="1467" dirty="0">
                <a:solidFill>
                  <a:srgbClr val="000000"/>
                </a:solidFill>
                <a:latin typeface="Roboto"/>
              </a:rPr>
              <a:t>Outputs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0816E46-FA41-696D-4688-09071F71A383}"/>
              </a:ext>
            </a:extLst>
          </p:cNvPr>
          <p:cNvSpPr/>
          <p:nvPr/>
        </p:nvSpPr>
        <p:spPr>
          <a:xfrm>
            <a:off x="5896303" y="1744716"/>
            <a:ext cx="2294860" cy="802751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INTRODUCTION</a:t>
            </a:r>
            <a:endParaRPr lang="en-IN" b="1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5C4F798-7B5B-5A87-C418-CB2CC5D4D61A}"/>
              </a:ext>
            </a:extLst>
          </p:cNvPr>
          <p:cNvSpPr/>
          <p:nvPr/>
        </p:nvSpPr>
        <p:spPr>
          <a:xfrm>
            <a:off x="9049407" y="1744716"/>
            <a:ext cx="2017986" cy="711536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ABSTARCT</a:t>
            </a:r>
            <a:endParaRPr lang="en-IN" b="1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AA025F0-ACCB-C74A-6176-DFE99B88C692}"/>
              </a:ext>
            </a:extLst>
          </p:cNvPr>
          <p:cNvSpPr/>
          <p:nvPr/>
        </p:nvSpPr>
        <p:spPr>
          <a:xfrm>
            <a:off x="5896303" y="4579131"/>
            <a:ext cx="2102068" cy="649766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MODULES</a:t>
            </a:r>
            <a:endParaRPr lang="en-IN" b="1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AF35BB3-6740-E8AE-89DC-EFB664CC3F12}"/>
              </a:ext>
            </a:extLst>
          </p:cNvPr>
          <p:cNvSpPr/>
          <p:nvPr/>
        </p:nvSpPr>
        <p:spPr>
          <a:xfrm>
            <a:off x="9059917" y="4579131"/>
            <a:ext cx="2017985" cy="739103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OUTPUTS</a:t>
            </a:r>
            <a:endParaRPr lang="en-IN" b="1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2FD9548-FFD8-0DFD-7DCE-69B265D08B99}"/>
              </a:ext>
            </a:extLst>
          </p:cNvPr>
          <p:cNvSpPr/>
          <p:nvPr/>
        </p:nvSpPr>
        <p:spPr>
          <a:xfrm>
            <a:off x="7658437" y="3184487"/>
            <a:ext cx="2017985" cy="666409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FLOW CHART</a:t>
            </a:r>
            <a:endParaRPr lang="en-IN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93C99-3405-401F-845E-319BF9031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517650"/>
            <a:ext cx="4565650" cy="134461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7" name="Picture Placeholder 6" descr="Image of 3 chefs in the kitchen&#10;">
            <a:extLst>
              <a:ext uri="{FF2B5EF4-FFF2-40B4-BE49-F238E27FC236}">
                <a16:creationId xmlns:a16="http://schemas.microsoft.com/office/drawing/2014/main" id="{E477BA3C-A009-4BDC-A7A7-098178B9897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8952" y="883487"/>
            <a:ext cx="4562856" cy="2441448"/>
          </a:xfrm>
        </p:spPr>
      </p:pic>
      <p:pic>
        <p:nvPicPr>
          <p:cNvPr id="9" name="Picture Placeholder 8" descr="Image a male barista making espresso">
            <a:extLst>
              <a:ext uri="{FF2B5EF4-FFF2-40B4-BE49-F238E27FC236}">
                <a16:creationId xmlns:a16="http://schemas.microsoft.com/office/drawing/2014/main" id="{21E22B30-BB43-4D87-8912-20A7E7CA7C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8952" y="3593592"/>
            <a:ext cx="4562856" cy="2441448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3D1DB-1EA9-40AB-8379-2FFFEEA58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8" y="2175641"/>
            <a:ext cx="4565651" cy="3920359"/>
          </a:xfrm>
        </p:spPr>
        <p:txBody>
          <a:bodyPr>
            <a:normAutofit/>
          </a:bodyPr>
          <a:lstStyle/>
          <a:p>
            <a:r>
              <a:rPr lang="en-US" sz="2000" dirty="0"/>
              <a:t>Welcome to Ming's Restaurant, your premier destination for authentic Chinese cuisine. Established in 1988, Ming's has become a cherished culinary gem in Harbin, renowned for its dedication to traditional flavors and exceptional dining experiences. Our restaurant is a harmonious blend of rich heritage and contemporary elegance, providing a perfect ambiance for every occasion.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EA7615A-2736-464C-81F6-BFD25DAD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281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D641-5445-4CDB-BF23-DE481B54B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874" y="1517903"/>
            <a:ext cx="5250030" cy="1345115"/>
          </a:xfrm>
        </p:spPr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06BF1-24A8-4CC3-B36E-FCFA069BE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874" y="2970222"/>
            <a:ext cx="5250030" cy="3128826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Software: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CSS3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Bootstrap</a:t>
            </a:r>
          </a:p>
        </p:txBody>
      </p:sp>
      <p:pic>
        <p:nvPicPr>
          <p:cNvPr id="4098" name="Picture 2" descr="7 Griffith restaurants leading the way in farm-to-table dining">
            <a:extLst>
              <a:ext uri="{FF2B5EF4-FFF2-40B4-BE49-F238E27FC236}">
                <a16:creationId xmlns:a16="http://schemas.microsoft.com/office/drawing/2014/main" id="{F9921518-C4AE-2134-BFC8-85056C6450C3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44" r="22644"/>
          <a:stretch>
            <a:fillRect/>
          </a:stretch>
        </p:blipFill>
        <p:spPr bwMode="auto">
          <a:xfrm>
            <a:off x="758952" y="758952"/>
            <a:ext cx="4652922" cy="5340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0275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CF172-3947-42CE-B33F-43FB799FD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940" y="1517652"/>
            <a:ext cx="5998059" cy="1344613"/>
          </a:xfrm>
        </p:spPr>
        <p:txBody>
          <a:bodyPr/>
          <a:lstStyle/>
          <a:p>
            <a:r>
              <a:rPr lang="en-US" dirty="0"/>
              <a:t>Abstract</a:t>
            </a:r>
          </a:p>
        </p:txBody>
      </p:sp>
      <p:pic>
        <p:nvPicPr>
          <p:cNvPr id="8" name="Picture Placeholder 7" descr="Image of rasberries">
            <a:extLst>
              <a:ext uri="{FF2B5EF4-FFF2-40B4-BE49-F238E27FC236}">
                <a16:creationId xmlns:a16="http://schemas.microsoft.com/office/drawing/2014/main" id="{4261B567-0AEE-4B25-B882-091D29B2DB1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293" y="1517652"/>
            <a:ext cx="1947672" cy="2295144"/>
          </a:xfrm>
        </p:spPr>
      </p:pic>
      <p:pic>
        <p:nvPicPr>
          <p:cNvPr id="10" name="Picture Placeholder 9" descr="Image of sliced kiwis">
            <a:extLst>
              <a:ext uri="{FF2B5EF4-FFF2-40B4-BE49-F238E27FC236}">
                <a16:creationId xmlns:a16="http://schemas.microsoft.com/office/drawing/2014/main" id="{E7D4F42E-FC10-4897-B233-22F58F00B8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15768" y="1517904"/>
            <a:ext cx="1947672" cy="2295144"/>
          </a:xfrm>
        </p:spPr>
      </p:pic>
      <p:pic>
        <p:nvPicPr>
          <p:cNvPr id="12" name="Picture Placeholder 11" descr="Image of yellow smoothie with some fruit in the background">
            <a:extLst>
              <a:ext uri="{FF2B5EF4-FFF2-40B4-BE49-F238E27FC236}">
                <a16:creationId xmlns:a16="http://schemas.microsoft.com/office/drawing/2014/main" id="{E36C0D92-B4CD-4560-A77C-BEAFB12733D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096" y="3800858"/>
            <a:ext cx="3895344" cy="2295144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14772-A1EE-4EA8-8C5D-46383706A5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940" y="2970215"/>
            <a:ext cx="5998059" cy="312578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Ming's Restaurant, established in 1988, is a premier dining destination in Harbin, celebrated for its authentic Chinese cuisine and exceptional dining experiences. Our mission is to blend traditional Chinese culinary artistry with contemporary dining elements to create a unique and memorable experience for our guests.</a:t>
            </a:r>
          </a:p>
        </p:txBody>
      </p:sp>
    </p:spTree>
    <p:extLst>
      <p:ext uri="{BB962C8B-B14F-4D97-AF65-F5344CB8AC3E}">
        <p14:creationId xmlns:p14="http://schemas.microsoft.com/office/powerpoint/2010/main" val="3260502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A3DF-5D86-4285-9517-A48D1DB56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986320"/>
            <a:ext cx="9144000" cy="435983"/>
          </a:xfrm>
        </p:spPr>
        <p:txBody>
          <a:bodyPr/>
          <a:lstStyle/>
          <a:p>
            <a:pPr algn="ctr"/>
            <a:r>
              <a:rPr lang="en-US" dirty="0"/>
              <a:t>Flow Chart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4BFD-9ADC-4240-A332-E642B9A2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99648" y="6400800"/>
            <a:ext cx="530352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4371D6-076D-C0B4-9871-BCA6E1657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985" y="1520575"/>
            <a:ext cx="10377411" cy="4578474"/>
          </a:xfrm>
        </p:spPr>
        <p:txBody>
          <a:bodyPr/>
          <a:lstStyle/>
          <a:p>
            <a:r>
              <a:rPr lang="en-IN" dirty="0"/>
              <a:t>Flowchart for Ming’s dinner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7AED209-DB23-047F-476D-9266591B5F9C}"/>
              </a:ext>
            </a:extLst>
          </p:cNvPr>
          <p:cNvSpPr/>
          <p:nvPr/>
        </p:nvSpPr>
        <p:spPr>
          <a:xfrm>
            <a:off x="5013789" y="2054831"/>
            <a:ext cx="1952090" cy="42124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Ming’s Dinner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C223C9F-CBAB-1D53-C238-3A68F90FEB87}"/>
              </a:ext>
            </a:extLst>
          </p:cNvPr>
          <p:cNvSpPr/>
          <p:nvPr/>
        </p:nvSpPr>
        <p:spPr>
          <a:xfrm>
            <a:off x="5198724" y="3007759"/>
            <a:ext cx="1582220" cy="42124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Home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2152E1-95AD-C22B-DA54-1ED53CD604CC}"/>
              </a:ext>
            </a:extLst>
          </p:cNvPr>
          <p:cNvSpPr/>
          <p:nvPr/>
        </p:nvSpPr>
        <p:spPr>
          <a:xfrm>
            <a:off x="963304" y="4051255"/>
            <a:ext cx="1237077" cy="46233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Login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30970C-82E6-2DF5-8CAC-FC1703F02191}"/>
              </a:ext>
            </a:extLst>
          </p:cNvPr>
          <p:cNvSpPr/>
          <p:nvPr/>
        </p:nvSpPr>
        <p:spPr>
          <a:xfrm>
            <a:off x="2417476" y="4049355"/>
            <a:ext cx="1237078" cy="5239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Menu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1CE575E-5C20-8426-A7A8-A3A68FA76941}"/>
              </a:ext>
            </a:extLst>
          </p:cNvPr>
          <p:cNvSpPr/>
          <p:nvPr/>
        </p:nvSpPr>
        <p:spPr>
          <a:xfrm>
            <a:off x="4005757" y="4049355"/>
            <a:ext cx="1237077" cy="54319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Bestsellers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3CE7BB2-2C52-7F6D-7198-C15E3BD7068E}"/>
              </a:ext>
            </a:extLst>
          </p:cNvPr>
          <p:cNvSpPr/>
          <p:nvPr/>
        </p:nvSpPr>
        <p:spPr>
          <a:xfrm>
            <a:off x="5608662" y="4049355"/>
            <a:ext cx="1172282" cy="5239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About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813D799-7E19-252F-D352-DCAB4115713E}"/>
              </a:ext>
            </a:extLst>
          </p:cNvPr>
          <p:cNvSpPr/>
          <p:nvPr/>
        </p:nvSpPr>
        <p:spPr>
          <a:xfrm>
            <a:off x="7118689" y="4065439"/>
            <a:ext cx="1397285" cy="50789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Order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86C9BA4-65C9-24B0-1822-45503CCCB4A9}"/>
              </a:ext>
            </a:extLst>
          </p:cNvPr>
          <p:cNvSpPr/>
          <p:nvPr/>
        </p:nvSpPr>
        <p:spPr>
          <a:xfrm>
            <a:off x="8711218" y="4049355"/>
            <a:ext cx="1172282" cy="52398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Contact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D1D76CC-6666-419D-9B4D-64CD3F8ABB6B}"/>
              </a:ext>
            </a:extLst>
          </p:cNvPr>
          <p:cNvSpPr/>
          <p:nvPr/>
        </p:nvSpPr>
        <p:spPr>
          <a:xfrm>
            <a:off x="10064734" y="3943487"/>
            <a:ext cx="1172281" cy="62985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Signin</a:t>
            </a:r>
            <a:endParaRPr lang="en-IN" dirty="0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9363AB09-BEB6-1A5C-44C6-7247BA8D102C}"/>
              </a:ext>
            </a:extLst>
          </p:cNvPr>
          <p:cNvSpPr/>
          <p:nvPr/>
        </p:nvSpPr>
        <p:spPr>
          <a:xfrm flipH="1">
            <a:off x="5763803" y="2476072"/>
            <a:ext cx="452062" cy="53168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245C55B-D07A-8499-9A8E-69F7AC065B83}"/>
              </a:ext>
            </a:extLst>
          </p:cNvPr>
          <p:cNvCxnSpPr>
            <a:stCxn id="12" idx="4"/>
            <a:endCxn id="13" idx="0"/>
          </p:cNvCxnSpPr>
          <p:nvPr/>
        </p:nvCxnSpPr>
        <p:spPr>
          <a:xfrm flipH="1">
            <a:off x="1581843" y="3429000"/>
            <a:ext cx="4407991" cy="622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1B2EC2D-36AC-B321-77AB-D5ABA553F872}"/>
              </a:ext>
            </a:extLst>
          </p:cNvPr>
          <p:cNvCxnSpPr>
            <a:stCxn id="12" idx="4"/>
            <a:endCxn id="14" idx="0"/>
          </p:cNvCxnSpPr>
          <p:nvPr/>
        </p:nvCxnSpPr>
        <p:spPr>
          <a:xfrm flipH="1">
            <a:off x="3036015" y="3429000"/>
            <a:ext cx="2953819" cy="620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456D0F9-DFDF-B267-0DAD-896BBBD76BF5}"/>
              </a:ext>
            </a:extLst>
          </p:cNvPr>
          <p:cNvCxnSpPr>
            <a:stCxn id="12" idx="4"/>
            <a:endCxn id="15" idx="0"/>
          </p:cNvCxnSpPr>
          <p:nvPr/>
        </p:nvCxnSpPr>
        <p:spPr>
          <a:xfrm flipH="1">
            <a:off x="4624296" y="3429000"/>
            <a:ext cx="1365538" cy="620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EE1D52F-4B4C-D9F3-02F7-9BC5DDF09DE0}"/>
              </a:ext>
            </a:extLst>
          </p:cNvPr>
          <p:cNvCxnSpPr>
            <a:stCxn id="12" idx="4"/>
            <a:endCxn id="16" idx="0"/>
          </p:cNvCxnSpPr>
          <p:nvPr/>
        </p:nvCxnSpPr>
        <p:spPr>
          <a:xfrm>
            <a:off x="5989834" y="3429000"/>
            <a:ext cx="204969" cy="620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074EB3A-FEEE-65C0-E7B6-C7A188DB184A}"/>
              </a:ext>
            </a:extLst>
          </p:cNvPr>
          <p:cNvCxnSpPr>
            <a:stCxn id="12" idx="4"/>
            <a:endCxn id="17" idx="0"/>
          </p:cNvCxnSpPr>
          <p:nvPr/>
        </p:nvCxnSpPr>
        <p:spPr>
          <a:xfrm>
            <a:off x="5989834" y="3429000"/>
            <a:ext cx="1827498" cy="636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DE90D49-A198-BB97-94B1-ABDCCDFA55B1}"/>
              </a:ext>
            </a:extLst>
          </p:cNvPr>
          <p:cNvCxnSpPr>
            <a:stCxn id="12" idx="4"/>
            <a:endCxn id="18" idx="0"/>
          </p:cNvCxnSpPr>
          <p:nvPr/>
        </p:nvCxnSpPr>
        <p:spPr>
          <a:xfrm>
            <a:off x="5989834" y="3429000"/>
            <a:ext cx="3307525" cy="620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95B3C65-B470-89E0-219C-477D2D4F4130}"/>
              </a:ext>
            </a:extLst>
          </p:cNvPr>
          <p:cNvCxnSpPr>
            <a:stCxn id="12" idx="4"/>
            <a:endCxn id="19" idx="0"/>
          </p:cNvCxnSpPr>
          <p:nvPr/>
        </p:nvCxnSpPr>
        <p:spPr>
          <a:xfrm>
            <a:off x="5989834" y="3429000"/>
            <a:ext cx="4661041" cy="5144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6205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E4A64-83C7-AEAE-CBF5-E7DDD99AC6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839336"/>
            <a:ext cx="4123899" cy="1447857"/>
          </a:xfrm>
        </p:spPr>
        <p:txBody>
          <a:bodyPr/>
          <a:lstStyle/>
          <a:p>
            <a:pPr algn="ctr"/>
            <a:r>
              <a:rPr lang="en-US" dirty="0"/>
              <a:t>Modules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633CF5-43F9-8BC2-B92F-BED259A0A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2287193"/>
            <a:ext cx="4123899" cy="3807614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Home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Login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Menu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About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Bestsellers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/>
              <a:t>Order</a:t>
            </a:r>
          </a:p>
          <a:p>
            <a:endParaRPr lang="en-IN" dirty="0"/>
          </a:p>
        </p:txBody>
      </p:sp>
      <p:pic>
        <p:nvPicPr>
          <p:cNvPr id="5122" name="Picture 2" descr="HD wallpaper: china, chinese, food | Wallpaper Flare">
            <a:extLst>
              <a:ext uri="{FF2B5EF4-FFF2-40B4-BE49-F238E27FC236}">
                <a16:creationId xmlns:a16="http://schemas.microsoft.com/office/drawing/2014/main" id="{19C821EC-1910-B451-D331-1E4548E3E92A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2" r="717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9334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58ACC-9116-29D3-D3B6-8E7254E13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Home.html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F2374C4-D4B0-6F74-5533-EC59227C6D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2638" y="2971800"/>
            <a:ext cx="8154024" cy="312737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8595D-A3FC-97F8-7835-CDE982D9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54783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Prismatic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42B3BD"/>
      </a:accent1>
      <a:accent2>
        <a:srgbClr val="51B851"/>
      </a:accent2>
      <a:accent3>
        <a:srgbClr val="B5A603"/>
      </a:accent3>
      <a:accent4>
        <a:srgbClr val="F58505"/>
      </a:accent4>
      <a:accent5>
        <a:srgbClr val="FA2481"/>
      </a:accent5>
      <a:accent6>
        <a:srgbClr val="9CA2AB"/>
      </a:accent6>
      <a:hlink>
        <a:srgbClr val="FA2481"/>
      </a:hlink>
      <a:folHlink>
        <a:srgbClr val="57618E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076797-8467-41BB-91A7-9AE8328A68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6B19C5C-61AD-4793-BB9D-6401AD34A775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6272451-D558-4710-AF52-0EC1BD4C42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Prismatic design</Template>
  <TotalTime>606</TotalTime>
  <Words>355</Words>
  <Application>Microsoft Office PowerPoint</Application>
  <PresentationFormat>Widescreen</PresentationFormat>
  <Paragraphs>74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Abril Fatface</vt:lpstr>
      <vt:lpstr>Aharoni</vt:lpstr>
      <vt:lpstr>Arial</vt:lpstr>
      <vt:lpstr>Avenir Next LT Pro</vt:lpstr>
      <vt:lpstr>Calibri</vt:lpstr>
      <vt:lpstr>Intro Rust</vt:lpstr>
      <vt:lpstr>Roboto</vt:lpstr>
      <vt:lpstr>Roboto Bold</vt:lpstr>
      <vt:lpstr>Wingdings</vt:lpstr>
      <vt:lpstr>PrismaticVTI</vt:lpstr>
      <vt:lpstr>PowerPoint Presentation</vt:lpstr>
      <vt:lpstr>Ming’s Dinner</vt:lpstr>
      <vt:lpstr>PowerPoint Presentation</vt:lpstr>
      <vt:lpstr>Introduction</vt:lpstr>
      <vt:lpstr>Requirements</vt:lpstr>
      <vt:lpstr>Abstract</vt:lpstr>
      <vt:lpstr>Flow Chart</vt:lpstr>
      <vt:lpstr>Modules</vt:lpstr>
      <vt:lpstr>Home.html</vt:lpstr>
      <vt:lpstr>Outputs</vt:lpstr>
      <vt:lpstr>Output for Home page</vt:lpstr>
      <vt:lpstr>Output for login page</vt:lpstr>
      <vt:lpstr>Output for menu page</vt:lpstr>
      <vt:lpstr>Output for about page</vt:lpstr>
      <vt:lpstr>Output for bestsellers page</vt:lpstr>
      <vt:lpstr>Output for Order page</vt:lpstr>
      <vt:lpstr>GitHub</vt:lpstr>
      <vt:lpstr>Feature Scope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surekha janjanam</dc:creator>
  <cp:lastModifiedBy>surekha janjanam</cp:lastModifiedBy>
  <cp:revision>22</cp:revision>
  <dcterms:created xsi:type="dcterms:W3CDTF">2024-06-10T16:20:57Z</dcterms:created>
  <dcterms:modified xsi:type="dcterms:W3CDTF">2024-06-11T02:29:17Z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